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09" r:id="rId2"/>
    <p:sldId id="261" r:id="rId3"/>
    <p:sldId id="262" r:id="rId4"/>
    <p:sldId id="263" r:id="rId5"/>
    <p:sldId id="264" r:id="rId6"/>
    <p:sldId id="285" r:id="rId7"/>
    <p:sldId id="286" r:id="rId8"/>
    <p:sldId id="287" r:id="rId9"/>
    <p:sldId id="288" r:id="rId10"/>
    <p:sldId id="307" r:id="rId11"/>
    <p:sldId id="289" r:id="rId12"/>
    <p:sldId id="291" r:id="rId13"/>
    <p:sldId id="292" r:id="rId14"/>
    <p:sldId id="294" r:id="rId15"/>
    <p:sldId id="295" r:id="rId16"/>
    <p:sldId id="296" r:id="rId17"/>
    <p:sldId id="297" r:id="rId18"/>
    <p:sldId id="299" r:id="rId19"/>
    <p:sldId id="301" r:id="rId20"/>
    <p:sldId id="305" r:id="rId21"/>
    <p:sldId id="306" r:id="rId22"/>
    <p:sldId id="308" r:id="rId23"/>
  </p:sldIdLst>
  <p:sldSz cx="12192000" cy="6858000"/>
  <p:notesSz cx="6858000" cy="9144000"/>
  <p:embeddedFontLst>
    <p:embeddedFont>
      <p:font typeface="NikoshBAN" pitchFamily="2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libri Light" pitchFamily="34" charset="0"/>
      <p:regular r:id="rId30"/>
      <p: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BBEDF1-F5F0-4F37-B2F5-38AAE6042B13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4D43E4-0D03-4C99-827F-66EB9FD40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339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D0997C-ED02-4DF3-81B6-1B4B5D8C36C1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3ECA73D-C3B5-402B-A36F-B43F50FD8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56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558F1E-CB09-4B5B-9556-0B82E79A251F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0322F40-EF6D-42A7-BAAF-72353310B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51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66F9B5-6210-4CAF-874D-5740740464FB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FE4E04A-AF6B-4C05-B8D0-AC8D98DF1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00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703E69-B0BB-45C3-B340-F9A50DBC48E3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5C0C6B7-BD29-47A0-B188-5429A7085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8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6F0D88-9ADC-4B5F-963C-906F4D10BEA0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EE0F7C9-2C09-4A93-A117-3A7F78700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52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C5328A-ED93-4DB1-A033-4427D80EEA58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FACADE3-CA0C-4F85-BBA5-AD2186048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55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69FD70-5CCF-4877-98E5-EB762764ACC6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5AF6D3B-00E4-4370-957F-4F85D18AE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44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227E01-F489-4FF9-866D-5BDB77AFE33B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45E9A15-9F55-4C72-B419-D901FB2DF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48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DFC819-13F4-4565-A957-3C0B88314F52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F10326E-8801-4030-9B7D-67D773B8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4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DC2887-0A27-4AF2-889A-CE8D1BB7C094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C31F911-79EC-4456-AD02-EFD2698FA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9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C4F26D-D9A4-484A-8BF5-EE386E584D55}" type="datetimeFigureOut">
              <a:rPr lang="en-US"/>
              <a:pPr>
                <a:defRPr/>
              </a:pPr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0FF4DE-4E4B-4D7B-AD47-7500B696F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95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47638" y="147638"/>
            <a:ext cx="11901487" cy="6575425"/>
          </a:xfrm>
          <a:prstGeom prst="frame">
            <a:avLst>
              <a:gd name="adj1" fmla="val 2275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" y="-604911"/>
            <a:ext cx="11176003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971" y="174171"/>
            <a:ext cx="10464800" cy="1901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42400" y="2209800"/>
            <a:ext cx="294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Lesson  2 of 5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4274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41388" y="1462088"/>
            <a:ext cx="1066800" cy="56356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2389188" y="434975"/>
            <a:ext cx="5468937" cy="7080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400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প্রয়োগের ক্ষেত্রসমুহ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3048000" y="1295400"/>
            <a:ext cx="2239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 বা টেক্সট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2"/>
          <p:cNvSpPr/>
          <p:nvPr/>
        </p:nvSpPr>
        <p:spPr>
          <a:xfrm>
            <a:off x="941388" y="2224088"/>
            <a:ext cx="1066800" cy="56356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2946400" y="2209800"/>
            <a:ext cx="256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চিত্র বা গ্রাফিক্স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2"/>
          <p:cNvSpPr/>
          <p:nvPr/>
        </p:nvSpPr>
        <p:spPr>
          <a:xfrm>
            <a:off x="944563" y="3671888"/>
            <a:ext cx="1163637" cy="56356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85" name="Rectangle 3"/>
          <p:cNvSpPr>
            <a:spLocks noChangeArrowheads="1"/>
          </p:cNvSpPr>
          <p:nvPr/>
        </p:nvSpPr>
        <p:spPr bwMode="auto">
          <a:xfrm>
            <a:off x="2946400" y="3641725"/>
            <a:ext cx="38827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ভিডিও,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টিভি,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2"/>
          <p:cNvSpPr/>
          <p:nvPr/>
        </p:nvSpPr>
        <p:spPr>
          <a:xfrm>
            <a:off x="944563" y="4433888"/>
            <a:ext cx="1163637" cy="56356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89" name="Rectangle 3"/>
          <p:cNvSpPr>
            <a:spLocks noChangeArrowheads="1"/>
          </p:cNvSpPr>
          <p:nvPr/>
        </p:nvSpPr>
        <p:spPr bwMode="auto">
          <a:xfrm>
            <a:off x="2946400" y="4327525"/>
            <a:ext cx="505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এনিমেশন ও ডিজিটাল প্রকাশনা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2"/>
          <p:cNvSpPr/>
          <p:nvPr/>
        </p:nvSpPr>
        <p:spPr>
          <a:xfrm>
            <a:off x="944563" y="2909888"/>
            <a:ext cx="1163637" cy="56356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93" name="Rectangle 3"/>
          <p:cNvSpPr>
            <a:spLocks noChangeArrowheads="1"/>
          </p:cNvSpPr>
          <p:nvPr/>
        </p:nvSpPr>
        <p:spPr bwMode="auto">
          <a:xfrm>
            <a:off x="2844800" y="2895600"/>
            <a:ext cx="2433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 বা অডিও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350" y="4192588"/>
            <a:ext cx="8383588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ডিজিটাল মাল্টিমিডিয়ার নাম বল।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28" y="577133"/>
            <a:ext cx="3177594" cy="30576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Left-Right Arrow 3"/>
          <p:cNvSpPr/>
          <p:nvPr/>
        </p:nvSpPr>
        <p:spPr>
          <a:xfrm>
            <a:off x="4468968" y="708338"/>
            <a:ext cx="5473521" cy="1596981"/>
          </a:xfrm>
          <a:prstGeom prst="leftRightArrow">
            <a:avLst>
              <a:gd name="adj1" fmla="val 50000"/>
              <a:gd name="adj2" fmla="val 49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4963"/>
            <a:ext cx="50815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938" y="334963"/>
            <a:ext cx="5548312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8000" y="2809875"/>
            <a:ext cx="178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স্মার্ট ফোন</a:t>
            </a:r>
            <a:endParaRPr lang="en-US" sz="40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78888" y="3176588"/>
            <a:ext cx="2424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ট্যাবলেট ফোন</a:t>
            </a:r>
            <a:endParaRPr lang="en-US" sz="40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809875"/>
            <a:ext cx="4546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222375" y="5106988"/>
            <a:ext cx="1906588" cy="86201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8" y="541338"/>
            <a:ext cx="42687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25" y="4306888"/>
            <a:ext cx="3152775" cy="647700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 সি ক্যামেরা </a:t>
            </a:r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92113"/>
            <a:ext cx="7188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1100" y="4984750"/>
            <a:ext cx="5343525" cy="922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 </a:t>
            </a:r>
            <a:endParaRPr lang="en-US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52800" y="409575"/>
            <a:ext cx="4216400" cy="7080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মাল্টিমিডিয়ার মাধ্যমসমুহ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914400" y="5943600"/>
            <a:ext cx="753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মোবাইল ফোন , স্মার্টফোন,ট্যাবলেট , কম্পিউটার , ল্যাপটপ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8" name="Picture 4" descr="projecto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19200"/>
            <a:ext cx="3759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Picture1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524000"/>
            <a:ext cx="622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Slide Pictu -2 (9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3581400"/>
            <a:ext cx="584358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k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657600"/>
            <a:ext cx="3238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10400" y="3276600"/>
            <a:ext cx="294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 b="1">
                <a:solidFill>
                  <a:srgbClr val="604A7B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b="1">
              <a:solidFill>
                <a:srgbClr val="604A7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12800" y="3200400"/>
            <a:ext cx="294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625600" y="5486400"/>
            <a:ext cx="294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52800" y="357188"/>
            <a:ext cx="4216400" cy="708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মাল্টিমিডিয়ার মাধ্যমসমুহ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4400" y="5943600"/>
            <a:ext cx="7516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মোবাইল ফোন , স্মার্টফোন,ট্যাবলেট , কম্পিউটার , ল্যাপটপ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TL296QCAIH5B9FCAG5PPAYCAGQSVFTCA9YIYXQCACGBWCXCAJV666VCAHSS6OACAUBGWGHCAQYKAKVCAKHMB3KCAMJ1BE7CASU273VCA6ZKY0UCA3WAUWXCAZGI6O1CA4KADKRCANFIQSACAHBI2EBCANGQA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1667" y="1304925"/>
            <a:ext cx="2844800" cy="167640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3276600"/>
            <a:ext cx="294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604A7B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>
              <a:solidFill>
                <a:srgbClr val="604A7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4" descr="china_mobile_phone_anycool_i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603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2V6FTMCA73TWW9CAEU3UC5CAPI04LZCA8JF3YSCAA82D5RCAN42RHFCAYO81GJCAXOLAVJCA7D7M1BCA2QN0C1CAGQ4QKMCAE670Z9CA1POMK0CAYXGR9LCA5ABF0SCAK6TVXOCAEPHR8MCATU5YNTCADHQE0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962400"/>
            <a:ext cx="436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279" y="552986"/>
            <a:ext cx="4099777" cy="23061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785611" y="4378817"/>
            <a:ext cx="10566400" cy="1785870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dirty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মাধ্যম সমুহ বর্ণনা কর।</a:t>
            </a:r>
            <a:endParaRPr lang="en-US" sz="6000" b="1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 rot="19291864">
            <a:off x="5821249" y="1379617"/>
            <a:ext cx="1429556" cy="3142445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Picture1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66800"/>
            <a:ext cx="37242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336800" y="365125"/>
            <a:ext cx="739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bn-BD" sz="40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ক্ষেত্রসমুহ</a:t>
            </a:r>
            <a:endParaRPr lang="en-US" sz="40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3" name="Picture 6" descr="IMG_07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066800"/>
            <a:ext cx="39528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166813"/>
            <a:ext cx="33797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28150" y="4906963"/>
            <a:ext cx="1889125" cy="647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সংবাদ পাঠ </a:t>
            </a:r>
            <a:endParaRPr lang="en-US" sz="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550" y="4906963"/>
            <a:ext cx="1889125" cy="6477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 কক্ষে</a:t>
            </a:r>
            <a:endParaRPr lang="en-US" sz="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876800"/>
            <a:ext cx="1889125" cy="6461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সেমিনার</a:t>
            </a:r>
            <a:endParaRPr lang="en-US" sz="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" y="450850"/>
            <a:ext cx="48942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013" y="5372100"/>
            <a:ext cx="4230687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 মাল্টিমিডিয়া ব্যবহার </a:t>
            </a:r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50850"/>
            <a:ext cx="52657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4950" y="5372100"/>
            <a:ext cx="2971800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গবেষণার কাজে </a:t>
            </a:r>
            <a:endParaRPr lang="en-US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3" y="450850"/>
            <a:ext cx="5359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600" y="3743325"/>
            <a:ext cx="2701925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bn-BD" sz="1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9738"/>
            <a:ext cx="564515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8763" y="3744913"/>
            <a:ext cx="2244725" cy="584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গাড়ী চালনায়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388" y="3692525"/>
            <a:ext cx="530542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1222375" y="5106988"/>
            <a:ext cx="1906588" cy="8620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bn-BD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2525" y="198438"/>
            <a:ext cx="250507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538413" y="3800475"/>
            <a:ext cx="7859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6000">
                <a:latin typeface="NikoshBAN" pitchFamily="2" charset="0"/>
                <a:cs typeface="NikoshBAN" pitchFamily="2" charset="0"/>
              </a:rPr>
              <a:t>এসো আমরা একটি </a:t>
            </a:r>
            <a:r>
              <a:rPr lang="en-US" sz="6000">
                <a:latin typeface="NikoshBAN" pitchFamily="2" charset="0"/>
                <a:cs typeface="NikoshBAN" pitchFamily="2" charset="0"/>
              </a:rPr>
              <a:t>ভিডিও দেখি</a:t>
            </a:r>
            <a:r>
              <a:rPr lang="bn-BD" sz="6000">
                <a:latin typeface="NikoshBAN" pitchFamily="2" charset="0"/>
                <a:cs typeface="NikoshBAN" pitchFamily="2" charset="0"/>
              </a:rPr>
              <a:t>।</a:t>
            </a:r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364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57863" y="1960563"/>
          <a:ext cx="914400" cy="771525"/>
        </p:xfrm>
        <a:graphic>
          <a:graphicData uri="http://schemas.openxmlformats.org/presentationml/2006/ole">
            <p:oleObj spid="_x0000_s15365" name="Packager Shell Object" showAsIcon="1" r:id="rId3" imgW="914400" imgH="771525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erge 3"/>
          <p:cNvSpPr/>
          <p:nvPr/>
        </p:nvSpPr>
        <p:spPr>
          <a:xfrm>
            <a:off x="4635677" y="574753"/>
            <a:ext cx="4045397" cy="1033530"/>
          </a:xfrm>
          <a:prstGeom prst="flowChartMerge">
            <a:avLst/>
          </a:prstGeo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ln w="38100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837901" y="1894821"/>
            <a:ext cx="6400803" cy="4417438"/>
          </a:xfrm>
          <a:prstGeom prst="vertic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কাকে বলে?</a:t>
            </a:r>
          </a:p>
          <a:p>
            <a:pPr>
              <a:defRPr/>
            </a:pPr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কয়েকটি প্রয়োগক্ষেত্র  </a:t>
            </a:r>
          </a:p>
          <a:p>
            <a:pPr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আলোচোনা কর।</a:t>
            </a:r>
          </a:p>
          <a:p>
            <a:pPr>
              <a:defRPr/>
            </a:pP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মাল্টিমিডিয়া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মাধ্যমের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বল।</a:t>
            </a:r>
          </a:p>
          <a:p>
            <a:pPr>
              <a:defRPr/>
            </a:pP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হের </a:t>
            </a:r>
          </a:p>
          <a:p>
            <a:pPr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নাম বল।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245" y="448943"/>
            <a:ext cx="3805459" cy="25389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98" y="521594"/>
            <a:ext cx="4491387" cy="2775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nip Single Corner Rectangle 5"/>
          <p:cNvSpPr/>
          <p:nvPr/>
        </p:nvSpPr>
        <p:spPr>
          <a:xfrm>
            <a:off x="5753821" y="1033529"/>
            <a:ext cx="5283200" cy="1447800"/>
          </a:xfrm>
          <a:prstGeom prst="snip1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944688" y="3297238"/>
            <a:ext cx="9517062" cy="2601912"/>
          </a:xfrm>
          <a:prstGeom prst="upArrowCallout">
            <a:avLst>
              <a:gd name="adj1" fmla="val 23020"/>
              <a:gd name="adj2" fmla="val 25000"/>
              <a:gd name="adj3" fmla="val 25000"/>
              <a:gd name="adj4" fmla="val 491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2089049" y="4972147"/>
            <a:ext cx="9228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মাল্টিমিডিয়ার যন্ত্রের গুরুত্ব বর্ণনা কর।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59"/>
          <a:stretch>
            <a:fillRect/>
          </a:stretch>
        </p:blipFill>
        <p:spPr bwMode="auto">
          <a:xfrm>
            <a:off x="0" y="-141288"/>
            <a:ext cx="12192000" cy="742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0538" y="2625725"/>
            <a:ext cx="111839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6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</a:t>
            </a:r>
            <a:r>
              <a:rPr lang="bn-BD" sz="166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66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 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27063" y="5280025"/>
            <a:ext cx="11274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bn-BD" sz="40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চিন্তা করে বলো </a:t>
            </a:r>
            <a:r>
              <a:rPr lang="en-US" sz="40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 কিসের মাধ্যম</a:t>
            </a:r>
            <a:r>
              <a:rPr lang="bn-BD" sz="40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b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161" y="614149"/>
            <a:ext cx="42853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563" y="3194050"/>
            <a:ext cx="471646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73213"/>
            <a:ext cx="2636838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6463" y="463550"/>
            <a:ext cx="32893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236663"/>
            <a:ext cx="36639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449638"/>
            <a:ext cx="40036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8763" y="476668"/>
            <a:ext cx="537198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692" y="5142337"/>
            <a:ext cx="2504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492250"/>
            <a:ext cx="914876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3013" y="1465107"/>
            <a:ext cx="9067800" cy="2554545"/>
          </a:xfrm>
          <a:prstGeom prst="rect">
            <a:avLst/>
          </a:prstGeom>
          <a:ln w="76200" cmpd="dbl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bn-BD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মাল্টিমিডিয়ার ধারণা ব্যাখ্যা করতে পারবে।</a:t>
            </a:r>
            <a:endParaRPr lang="en-US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bn-BD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মাল্টিমিডিয়ার মাধ্যমসমুহ বর্ণনা করতে পারবে। 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bn-BD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মাল্টিমিডিয়ার ব্যবহারের ক্ষেত্রসমূহ চিহ্নিত করতে পারবে।</a:t>
            </a:r>
            <a:endParaRPr lang="en-US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8457" y="450761"/>
            <a:ext cx="2495080" cy="772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375" y="4443413"/>
            <a:ext cx="330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5528" r="11243" b="23935"/>
          <a:stretch>
            <a:fillRect/>
          </a:stretch>
        </p:blipFill>
        <p:spPr bwMode="auto">
          <a:xfrm>
            <a:off x="773113" y="4275138"/>
            <a:ext cx="42449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1913" y="45624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43000"/>
            <a:ext cx="995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320800" y="526576"/>
            <a:ext cx="1930400" cy="38782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56000" y="526576"/>
            <a:ext cx="16256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8000" y="533400"/>
            <a:ext cx="19304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ছাপাখানা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24800" y="526576"/>
            <a:ext cx="18288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ডকপাখি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55200" y="533400"/>
            <a:ext cx="19304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ডাকঘোড়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6000" y="6019800"/>
            <a:ext cx="15240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0" y="6019800"/>
            <a:ext cx="14224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6800" y="6019800"/>
            <a:ext cx="18288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08800" y="6019800"/>
            <a:ext cx="20320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0" y="6019800"/>
            <a:ext cx="22352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2235200" y="15240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4165600" y="15240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7924800" y="15240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2438400" y="26670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6197600" y="26670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2085975" y="36576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5384800" y="37338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7416800" y="37338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2235200" y="48006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4978400" y="4800600"/>
            <a:ext cx="812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3733800"/>
            <a:ext cx="528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800"/>
            <a:ext cx="3454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638" y="319088"/>
            <a:ext cx="38608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09563"/>
            <a:ext cx="390842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1200" y="2895600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70400" y="2895600"/>
            <a:ext cx="203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32800" y="2895600"/>
            <a:ext cx="172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30350" y="5943600"/>
            <a:ext cx="345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ট্যাবলেট ফোন</a:t>
            </a:r>
            <a:endParaRPr lang="en-US" sz="320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733800"/>
            <a:ext cx="52435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13600" y="594360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5800"/>
            <a:ext cx="3905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363" y="663575"/>
            <a:ext cx="35560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3657600"/>
            <a:ext cx="11312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54150" y="2800350"/>
            <a:ext cx="101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endParaRPr lang="en-US" sz="320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2895600"/>
            <a:ext cx="101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63575"/>
            <a:ext cx="38163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40800" y="2895600"/>
            <a:ext cx="101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463" y="287338"/>
            <a:ext cx="42497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50850"/>
            <a:ext cx="33718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3" y="331788"/>
            <a:ext cx="331311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3276600"/>
            <a:ext cx="41656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276600"/>
            <a:ext cx="3748088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022600"/>
            <a:ext cx="3160713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400" y="243840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20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70400" y="2438400"/>
            <a:ext cx="172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23288" y="2438400"/>
            <a:ext cx="1535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320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594360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গেম</a:t>
            </a:r>
            <a:endParaRPr lang="en-US" sz="32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5943600"/>
            <a:ext cx="4189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শিক্ষামুলক সফটওয়্যার</a:t>
            </a:r>
            <a:endParaRPr lang="en-US" sz="320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40800" y="5943600"/>
            <a:ext cx="294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32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ওয়েব পেইজ</a:t>
            </a:r>
            <a:endParaRPr lang="en-US" sz="320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216</Words>
  <Application>Microsoft Office PowerPoint</Application>
  <PresentationFormat>Custom</PresentationFormat>
  <Paragraphs>81</Paragraphs>
  <Slides>22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NikoshBAN</vt:lpstr>
      <vt:lpstr>Calibri</vt:lpstr>
      <vt:lpstr>Wingdings</vt:lpstr>
      <vt:lpstr>Calibri Light</vt:lpstr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 Rana</dc:creator>
  <cp:lastModifiedBy>MOSHA</cp:lastModifiedBy>
  <cp:revision>37</cp:revision>
  <dcterms:created xsi:type="dcterms:W3CDTF">2015-05-29T16:46:12Z</dcterms:created>
  <dcterms:modified xsi:type="dcterms:W3CDTF">2016-12-26T07:09:28Z</dcterms:modified>
</cp:coreProperties>
</file>